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447" r:id="rId3"/>
    <p:sldId id="537" r:id="rId4"/>
    <p:sldId id="539" r:id="rId5"/>
  </p:sldIdLst>
  <p:sldSz cx="9144000" cy="5143500" type="screen16x9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895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77919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1687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5583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947981" algn="l" defTabSz="7791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337576" algn="l" defTabSz="7791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727173" algn="l" defTabSz="7791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116769" algn="l" defTabSz="7791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ssandra Tracogna" initials="AT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66"/>
    <a:srgbClr val="FF6600"/>
    <a:srgbClr val="FF3300"/>
    <a:srgbClr val="FF0000"/>
    <a:srgbClr val="CC3300"/>
    <a:srgbClr val="CCECFF"/>
    <a:srgbClr val="00CCFF"/>
    <a:srgbClr val="A5002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77" autoAdjust="0"/>
    <p:restoredTop sz="79041" autoAdjust="0"/>
  </p:normalViewPr>
  <p:slideViewPr>
    <p:cSldViewPr>
      <p:cViewPr varScale="1">
        <p:scale>
          <a:sx n="121" d="100"/>
          <a:sy n="121" d="100"/>
        </p:scale>
        <p:origin x="187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8" d="100"/>
          <a:sy n="78" d="100"/>
        </p:scale>
        <p:origin x="-2922" y="46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2"/>
            <a:ext cx="2946145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1" tIns="46075" rIns="92151" bIns="4607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2"/>
            <a:ext cx="2946144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1" tIns="46075" rIns="92151" bIns="4607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28166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1" tIns="46075" rIns="92151" bIns="4607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428166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1" tIns="46075" rIns="92151" bIns="4607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9511A45-AE2D-4083-8E0A-E256D93076FC}" type="slidenum">
              <a:rPr lang="it-IT"/>
              <a:pPr>
                <a:defRPr/>
              </a:pPr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516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2"/>
            <a:ext cx="2946145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2" tIns="46951" rIns="93902" bIns="46951" numCol="1" anchor="t" anchorCtr="0" compatLnSpc="1">
            <a:prstTxWarp prst="textNoShape">
              <a:avLst/>
            </a:prstTxWarp>
          </a:bodyPr>
          <a:lstStyle>
            <a:lvl1pPr defTabSz="939109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2"/>
            <a:ext cx="2946144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2" tIns="46951" rIns="93902" bIns="46951" numCol="1" anchor="t" anchorCtr="0" compatLnSpc="1">
            <a:prstTxWarp prst="textNoShape">
              <a:avLst/>
            </a:prstTxWarp>
          </a:bodyPr>
          <a:lstStyle>
            <a:lvl1pPr algn="r" defTabSz="939109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6466"/>
            <a:ext cx="543716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2" tIns="46951" rIns="93902" bIns="469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28166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2" tIns="46951" rIns="93902" bIns="46951" numCol="1" anchor="b" anchorCtr="0" compatLnSpc="1">
            <a:prstTxWarp prst="textNoShape">
              <a:avLst/>
            </a:prstTxWarp>
          </a:bodyPr>
          <a:lstStyle>
            <a:lvl1pPr defTabSz="939109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8166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2" tIns="46951" rIns="93902" bIns="46951" numCol="1" anchor="b" anchorCtr="0" compatLnSpc="1">
            <a:prstTxWarp prst="textNoShape">
              <a:avLst/>
            </a:prstTxWarp>
          </a:bodyPr>
          <a:lstStyle>
            <a:lvl1pPr algn="r" defTabSz="939109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4418132-EA52-40D1-9B50-E915787443F5}" type="slidenum">
              <a:rPr lang="it-IT"/>
              <a:pPr>
                <a:defRPr/>
              </a:pPr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874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8959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77919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1687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55838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947981" algn="l" defTabSz="77919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576" algn="l" defTabSz="77919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173" algn="l" defTabSz="77919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6769" algn="l" defTabSz="77919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7586"/>
            <a:fld id="{1036E57B-1321-4BD4-90E3-6BA603ED0643}" type="slidenum">
              <a:rPr lang="it-IT" smtClean="0">
                <a:solidFill>
                  <a:prstClr val="black"/>
                </a:solidFill>
              </a:rPr>
              <a:pPr defTabSz="937586"/>
              <a:t>1</a:t>
            </a:fld>
            <a:endParaRPr lang="it-IT" dirty="0" smtClean="0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373037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80256" y="4716466"/>
            <a:ext cx="5670911" cy="4465637"/>
          </a:xfrm>
        </p:spPr>
        <p:txBody>
          <a:bodyPr/>
          <a:lstStyle/>
          <a:p>
            <a:r>
              <a:rPr lang="it-IT" sz="1100" i="0" dirty="0" smtClean="0"/>
              <a:t>China: +34% </a:t>
            </a:r>
            <a:r>
              <a:rPr lang="it-IT" sz="1100" i="0" dirty="0" smtClean="0"/>
              <a:t>(en moneda</a:t>
            </a:r>
            <a:r>
              <a:rPr lang="it-IT" sz="1100" i="0" baseline="0" dirty="0" smtClean="0"/>
              <a:t> local</a:t>
            </a:r>
            <a:r>
              <a:rPr lang="it-IT" sz="1100" i="0" dirty="0" smtClean="0"/>
              <a:t>)</a:t>
            </a:r>
            <a:endParaRPr lang="it-IT" sz="1100" i="0" dirty="0" smtClean="0"/>
          </a:p>
          <a:p>
            <a:r>
              <a:rPr lang="it-IT" sz="1100" i="0" dirty="0" smtClean="0"/>
              <a:t>India: +65% </a:t>
            </a:r>
            <a:r>
              <a:rPr lang="it-IT" sz="1100" i="0" dirty="0" smtClean="0"/>
              <a:t>(en moneda</a:t>
            </a:r>
            <a:r>
              <a:rPr lang="it-IT" sz="1100" i="0" baseline="0" dirty="0" smtClean="0"/>
              <a:t> local</a:t>
            </a:r>
            <a:r>
              <a:rPr lang="it-IT" sz="1100" i="0" dirty="0" smtClean="0"/>
              <a:t>)</a:t>
            </a:r>
            <a:endParaRPr lang="it-IT" sz="1100" i="0" dirty="0" smtClean="0"/>
          </a:p>
          <a:p>
            <a:r>
              <a:rPr lang="it-IT" sz="1100" i="0" dirty="0" smtClean="0"/>
              <a:t>Japan: +1% </a:t>
            </a:r>
            <a:r>
              <a:rPr lang="it-IT" sz="1100" i="0" dirty="0" smtClean="0"/>
              <a:t>(en moneda</a:t>
            </a:r>
            <a:r>
              <a:rPr lang="it-IT" sz="1100" i="0" baseline="0" dirty="0" smtClean="0"/>
              <a:t> local</a:t>
            </a:r>
            <a:r>
              <a:rPr lang="it-IT" sz="1100" i="0" dirty="0" smtClean="0"/>
              <a:t>)</a:t>
            </a:r>
            <a:endParaRPr lang="it-IT" sz="1100" i="0" dirty="0" smtClean="0"/>
          </a:p>
          <a:p>
            <a:r>
              <a:rPr lang="it-IT" sz="1100" i="0" dirty="0" smtClean="0"/>
              <a:t>Vietnam: +80% </a:t>
            </a:r>
            <a:r>
              <a:rPr lang="it-IT" sz="1100" i="0" dirty="0" smtClean="0"/>
              <a:t>(en moneda</a:t>
            </a:r>
            <a:r>
              <a:rPr lang="it-IT" sz="1100" i="0" baseline="0" dirty="0" smtClean="0"/>
              <a:t> local</a:t>
            </a:r>
            <a:r>
              <a:rPr lang="it-IT" sz="1100" i="0" dirty="0" smtClean="0"/>
              <a:t>)</a:t>
            </a:r>
            <a:endParaRPr lang="it-IT" sz="1100" i="0" dirty="0" smtClean="0"/>
          </a:p>
          <a:p>
            <a:r>
              <a:rPr lang="it-IT" sz="1100" i="0" dirty="0" smtClean="0"/>
              <a:t>South Korea: +16% </a:t>
            </a:r>
            <a:r>
              <a:rPr lang="it-IT" sz="1100" i="0" dirty="0" smtClean="0"/>
              <a:t>(en moneda</a:t>
            </a:r>
            <a:r>
              <a:rPr lang="it-IT" sz="1100" i="0" baseline="0" dirty="0" smtClean="0"/>
              <a:t> local</a:t>
            </a:r>
            <a:r>
              <a:rPr lang="it-IT" sz="1100" i="0" dirty="0" smtClean="0"/>
              <a:t>)</a:t>
            </a:r>
            <a:endParaRPr lang="it-IT" sz="11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18132-EA52-40D1-9B50-E915787443F5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8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80256" y="4716466"/>
            <a:ext cx="5670911" cy="4465637"/>
          </a:xfrm>
        </p:spPr>
        <p:txBody>
          <a:bodyPr/>
          <a:lstStyle/>
          <a:p>
            <a:r>
              <a:rPr lang="it-IT" sz="1100" i="0" dirty="0" smtClean="0"/>
              <a:t>USA: +20%</a:t>
            </a:r>
          </a:p>
          <a:p>
            <a:r>
              <a:rPr lang="it-IT" sz="1100" i="0" dirty="0" smtClean="0"/>
              <a:t>Canada: +16% </a:t>
            </a:r>
            <a:r>
              <a:rPr lang="it-IT" sz="1100" i="0" dirty="0" smtClean="0"/>
              <a:t>(en</a:t>
            </a:r>
            <a:r>
              <a:rPr lang="it-IT" sz="1100" i="0" baseline="0" dirty="0" smtClean="0"/>
              <a:t> moneda local)</a:t>
            </a:r>
            <a:endParaRPr lang="it-IT" sz="1100" i="0" dirty="0" smtClean="0"/>
          </a:p>
          <a:p>
            <a:r>
              <a:rPr lang="it-IT" sz="1100" i="0" dirty="0" smtClean="0"/>
              <a:t>Mexico: +24</a:t>
            </a:r>
            <a:r>
              <a:rPr lang="it-IT" sz="1100" i="0" smtClean="0"/>
              <a:t>% </a:t>
            </a:r>
            <a:r>
              <a:rPr lang="it-IT" sz="1100" i="0" smtClean="0"/>
              <a:t>(en moneda local)</a:t>
            </a:r>
            <a:endParaRPr lang="it-IT" sz="11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18132-EA52-40D1-9B50-E915787443F5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8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 algn="ctr">
              <a:buNone/>
              <a:defRPr/>
            </a:lvl1pPr>
            <a:lvl2pPr marL="389596" indent="0" algn="ctr">
              <a:buNone/>
              <a:defRPr/>
            </a:lvl2pPr>
            <a:lvl3pPr marL="779193" indent="0" algn="ctr">
              <a:buNone/>
              <a:defRPr/>
            </a:lvl3pPr>
            <a:lvl4pPr marL="1168788" indent="0" algn="ctr">
              <a:buNone/>
              <a:defRPr/>
            </a:lvl4pPr>
            <a:lvl5pPr marL="1558384" indent="0" algn="ctr">
              <a:buNone/>
              <a:defRPr/>
            </a:lvl5pPr>
            <a:lvl6pPr marL="1947981" indent="0" algn="ctr">
              <a:buNone/>
              <a:defRPr/>
            </a:lvl6pPr>
            <a:lvl7pPr marL="2337576" indent="0" algn="ctr">
              <a:buNone/>
              <a:defRPr/>
            </a:lvl7pPr>
            <a:lvl8pPr marL="2727173" indent="0" algn="ctr">
              <a:buNone/>
              <a:defRPr/>
            </a:lvl8pPr>
            <a:lvl9pPr marL="3116769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eaVert" lIns="77919" tIns="38960" rIns="77919" bIns="3896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  <a:prstGeom prst="rect">
            <a:avLst/>
          </a:prstGeom>
        </p:spPr>
        <p:txBody>
          <a:bodyPr vert="eaVert"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2" y="205981"/>
            <a:ext cx="6031523" cy="4388644"/>
          </a:xfrm>
          <a:prstGeom prst="rect">
            <a:avLst/>
          </a:prstGeom>
        </p:spPr>
        <p:txBody>
          <a:bodyPr vert="eaVert" lIns="77919" tIns="38960" rIns="77919" bIns="3896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 algn="ctr">
              <a:buNone/>
              <a:defRPr>
                <a:latin typeface="Arial Narrow" panose="020B0606020202030204" pitchFamily="34" charset="0"/>
              </a:defRPr>
            </a:lvl1pPr>
            <a:lvl2pPr marL="389596" indent="0" algn="ctr">
              <a:buNone/>
              <a:defRPr/>
            </a:lvl2pPr>
            <a:lvl3pPr marL="779193" indent="0" algn="ctr">
              <a:buNone/>
              <a:defRPr/>
            </a:lvl3pPr>
            <a:lvl4pPr marL="1168788" indent="0" algn="ctr">
              <a:buNone/>
              <a:defRPr/>
            </a:lvl4pPr>
            <a:lvl5pPr marL="1558384" indent="0" algn="ctr">
              <a:buNone/>
              <a:defRPr/>
            </a:lvl5pPr>
            <a:lvl6pPr marL="1947981" indent="0" algn="ctr">
              <a:buNone/>
              <a:defRPr/>
            </a:lvl6pPr>
            <a:lvl7pPr marL="2337576" indent="0" algn="ctr">
              <a:buNone/>
              <a:defRPr/>
            </a:lvl7pPr>
            <a:lvl8pPr marL="2727173" indent="0" algn="ctr">
              <a:buNone/>
              <a:defRPr/>
            </a:lvl8pPr>
            <a:lvl9pPr marL="3116769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604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59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3305176"/>
            <a:ext cx="7772400" cy="1021557"/>
          </a:xfrm>
          <a:prstGeom prst="rect">
            <a:avLst/>
          </a:prstGeom>
        </p:spPr>
        <p:txBody>
          <a:bodyPr lIns="77919" tIns="38960" rIns="77919" bIns="38960" anchor="t"/>
          <a:lstStyle>
            <a:lvl1pPr algn="l">
              <a:defRPr sz="3300" b="1" cap="all">
                <a:latin typeface="Arial Narrow" panose="020B060602020203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180035"/>
            <a:ext cx="7772400" cy="1125140"/>
          </a:xfrm>
          <a:prstGeom prst="rect">
            <a:avLst/>
          </a:prstGeom>
        </p:spPr>
        <p:txBody>
          <a:bodyPr lIns="77919" tIns="38960" rIns="77919" bIns="38960" anchor="b"/>
          <a:lstStyle>
            <a:lvl1pPr marL="0" indent="0">
              <a:buNone/>
              <a:defRPr sz="1700">
                <a:latin typeface="Arial Narrow" panose="020B0606020202030204" pitchFamily="34" charset="0"/>
              </a:defRPr>
            </a:lvl1pPr>
            <a:lvl2pPr marL="389596" indent="0">
              <a:buNone/>
              <a:defRPr sz="1500"/>
            </a:lvl2pPr>
            <a:lvl3pPr marL="779193" indent="0">
              <a:buNone/>
              <a:defRPr sz="1400"/>
            </a:lvl3pPr>
            <a:lvl4pPr marL="1168788" indent="0">
              <a:buNone/>
              <a:defRPr sz="1200"/>
            </a:lvl4pPr>
            <a:lvl5pPr marL="1558384" indent="0">
              <a:buNone/>
              <a:defRPr sz="1200"/>
            </a:lvl5pPr>
            <a:lvl6pPr marL="1947981" indent="0">
              <a:buNone/>
              <a:defRPr sz="1200"/>
            </a:lvl6pPr>
            <a:lvl7pPr marL="2337576" indent="0">
              <a:buNone/>
              <a:defRPr sz="1200"/>
            </a:lvl7pPr>
            <a:lvl8pPr marL="2727173" indent="0">
              <a:buNone/>
              <a:defRPr sz="1200"/>
            </a:lvl8pPr>
            <a:lvl9pPr marL="3116769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1083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2" y="1200152"/>
            <a:ext cx="4044462" cy="3394472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400">
                <a:latin typeface="Arial Narrow" panose="020B0606020202030204" pitchFamily="34" charset="0"/>
              </a:defRPr>
            </a:lvl1pPr>
            <a:lvl2pPr>
              <a:defRPr sz="2000">
                <a:latin typeface="Arial Narrow" panose="020B0606020202030204" pitchFamily="34" charset="0"/>
              </a:defRPr>
            </a:lvl2pPr>
            <a:lvl3pPr>
              <a:defRPr sz="1700">
                <a:latin typeface="Arial Narrow" panose="020B0606020202030204" pitchFamily="34" charset="0"/>
              </a:defRPr>
            </a:lvl3pPr>
            <a:lvl4pPr>
              <a:defRPr sz="1500">
                <a:latin typeface="Arial Narrow" panose="020B0606020202030204" pitchFamily="34" charset="0"/>
              </a:defRPr>
            </a:lvl4pPr>
            <a:lvl5pPr>
              <a:defRPr sz="1500">
                <a:latin typeface="Arial Narrow" panose="020B060602020203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8" y="1200152"/>
            <a:ext cx="4044462" cy="3394472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400">
                <a:latin typeface="Arial Narrow" panose="020B0606020202030204" pitchFamily="34" charset="0"/>
              </a:defRPr>
            </a:lvl1pPr>
            <a:lvl2pPr>
              <a:defRPr sz="2000">
                <a:latin typeface="Arial Narrow" panose="020B0606020202030204" pitchFamily="34" charset="0"/>
              </a:defRPr>
            </a:lvl2pPr>
            <a:lvl3pPr>
              <a:defRPr sz="1700">
                <a:latin typeface="Arial Narrow" panose="020B0606020202030204" pitchFamily="34" charset="0"/>
              </a:defRPr>
            </a:lvl3pPr>
            <a:lvl4pPr>
              <a:defRPr sz="1500">
                <a:latin typeface="Arial Narrow" panose="020B0606020202030204" pitchFamily="34" charset="0"/>
              </a:defRPr>
            </a:lvl4pPr>
            <a:lvl5pPr>
              <a:defRPr sz="1500">
                <a:latin typeface="Arial Narrow" panose="020B060602020203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4443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066" cy="479822"/>
          </a:xfrm>
          <a:prstGeom prst="rect">
            <a:avLst/>
          </a:prstGeom>
        </p:spPr>
        <p:txBody>
          <a:bodyPr lIns="77919" tIns="38960" rIns="77919" bIns="38960" anchor="b"/>
          <a:lstStyle>
            <a:lvl1pPr marL="0" indent="0">
              <a:buNone/>
              <a:defRPr sz="2000" b="1"/>
            </a:lvl1pPr>
            <a:lvl2pPr marL="389596" indent="0">
              <a:buNone/>
              <a:defRPr sz="1700" b="1"/>
            </a:lvl2pPr>
            <a:lvl3pPr marL="779193" indent="0">
              <a:buNone/>
              <a:defRPr sz="1500" b="1"/>
            </a:lvl3pPr>
            <a:lvl4pPr marL="1168788" indent="0">
              <a:buNone/>
              <a:defRPr sz="1400" b="1"/>
            </a:lvl4pPr>
            <a:lvl5pPr marL="1558384" indent="0">
              <a:buNone/>
              <a:defRPr sz="1400" b="1"/>
            </a:lvl5pPr>
            <a:lvl6pPr marL="1947981" indent="0">
              <a:buNone/>
              <a:defRPr sz="1400" b="1"/>
            </a:lvl6pPr>
            <a:lvl7pPr marL="2337576" indent="0">
              <a:buNone/>
              <a:defRPr sz="1400" b="1"/>
            </a:lvl7pPr>
            <a:lvl8pPr marL="2727173" indent="0">
              <a:buNone/>
              <a:defRPr sz="1400" b="1"/>
            </a:lvl8pPr>
            <a:lvl9pPr marL="3116769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066" cy="2963466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2" y="1151335"/>
            <a:ext cx="4041531" cy="479822"/>
          </a:xfrm>
          <a:prstGeom prst="rect">
            <a:avLst/>
          </a:prstGeom>
        </p:spPr>
        <p:txBody>
          <a:bodyPr lIns="77919" tIns="38960" rIns="77919" bIns="38960" anchor="b"/>
          <a:lstStyle>
            <a:lvl1pPr marL="0" indent="0">
              <a:buNone/>
              <a:defRPr sz="2000" b="1"/>
            </a:lvl1pPr>
            <a:lvl2pPr marL="389596" indent="0">
              <a:buNone/>
              <a:defRPr sz="1700" b="1"/>
            </a:lvl2pPr>
            <a:lvl3pPr marL="779193" indent="0">
              <a:buNone/>
              <a:defRPr sz="1500" b="1"/>
            </a:lvl3pPr>
            <a:lvl4pPr marL="1168788" indent="0">
              <a:buNone/>
              <a:defRPr sz="1400" b="1"/>
            </a:lvl4pPr>
            <a:lvl5pPr marL="1558384" indent="0">
              <a:buNone/>
              <a:defRPr sz="1400" b="1"/>
            </a:lvl5pPr>
            <a:lvl6pPr marL="1947981" indent="0">
              <a:buNone/>
              <a:defRPr sz="1400" b="1"/>
            </a:lvl6pPr>
            <a:lvl7pPr marL="2337576" indent="0">
              <a:buNone/>
              <a:defRPr sz="1400" b="1"/>
            </a:lvl7pPr>
            <a:lvl8pPr marL="2727173" indent="0">
              <a:buNone/>
              <a:defRPr sz="1400" b="1"/>
            </a:lvl8pPr>
            <a:lvl9pPr marL="3116769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2" y="1631156"/>
            <a:ext cx="4041531" cy="2963466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317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57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61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435" cy="871538"/>
          </a:xfrm>
          <a:prstGeom prst="rect">
            <a:avLst/>
          </a:prstGeom>
        </p:spPr>
        <p:txBody>
          <a:bodyPr lIns="77919" tIns="38960" rIns="77919" bIns="38960"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04789"/>
            <a:ext cx="5111262" cy="4389835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435" cy="3518297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>
              <a:buNone/>
              <a:defRPr sz="1200"/>
            </a:lvl1pPr>
            <a:lvl2pPr marL="389596" indent="0">
              <a:buNone/>
              <a:defRPr sz="1000"/>
            </a:lvl2pPr>
            <a:lvl3pPr marL="779193" indent="0">
              <a:buNone/>
              <a:defRPr sz="900"/>
            </a:lvl3pPr>
            <a:lvl4pPr marL="1168788" indent="0">
              <a:buNone/>
              <a:defRPr sz="800"/>
            </a:lvl4pPr>
            <a:lvl5pPr marL="1558384" indent="0">
              <a:buNone/>
              <a:defRPr sz="800"/>
            </a:lvl5pPr>
            <a:lvl6pPr marL="1947981" indent="0">
              <a:buNone/>
              <a:defRPr sz="800"/>
            </a:lvl6pPr>
            <a:lvl7pPr marL="2337576" indent="0">
              <a:buNone/>
              <a:defRPr sz="800"/>
            </a:lvl7pPr>
            <a:lvl8pPr marL="2727173" indent="0">
              <a:buNone/>
              <a:defRPr sz="800"/>
            </a:lvl8pPr>
            <a:lvl9pPr marL="3116769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036641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lIns="77919" tIns="38960" rIns="77919" bIns="3896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3600450"/>
            <a:ext cx="5486400" cy="425054"/>
          </a:xfrm>
          <a:prstGeom prst="rect">
            <a:avLst/>
          </a:prstGeom>
        </p:spPr>
        <p:txBody>
          <a:bodyPr lIns="77919" tIns="38960" rIns="77919" bIns="38960"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459581"/>
            <a:ext cx="5486400" cy="3086100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>
              <a:buNone/>
              <a:defRPr sz="2700"/>
            </a:lvl1pPr>
            <a:lvl2pPr marL="389596" indent="0">
              <a:buNone/>
              <a:defRPr sz="2400"/>
            </a:lvl2pPr>
            <a:lvl3pPr marL="779193" indent="0">
              <a:buNone/>
              <a:defRPr sz="2000"/>
            </a:lvl3pPr>
            <a:lvl4pPr marL="1168788" indent="0">
              <a:buNone/>
              <a:defRPr sz="1700"/>
            </a:lvl4pPr>
            <a:lvl5pPr marL="1558384" indent="0">
              <a:buNone/>
              <a:defRPr sz="1700"/>
            </a:lvl5pPr>
            <a:lvl6pPr marL="1947981" indent="0">
              <a:buNone/>
              <a:defRPr sz="1700"/>
            </a:lvl6pPr>
            <a:lvl7pPr marL="2337576" indent="0">
              <a:buNone/>
              <a:defRPr sz="1700"/>
            </a:lvl7pPr>
            <a:lvl8pPr marL="2727173" indent="0">
              <a:buNone/>
              <a:defRPr sz="1700"/>
            </a:lvl8pPr>
            <a:lvl9pPr marL="3116769" indent="0">
              <a:buNone/>
              <a:defRPr sz="17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4025503"/>
            <a:ext cx="5486400" cy="603647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>
              <a:buNone/>
              <a:defRPr sz="1200"/>
            </a:lvl1pPr>
            <a:lvl2pPr marL="389596" indent="0">
              <a:buNone/>
              <a:defRPr sz="1000"/>
            </a:lvl2pPr>
            <a:lvl3pPr marL="779193" indent="0">
              <a:buNone/>
              <a:defRPr sz="900"/>
            </a:lvl3pPr>
            <a:lvl4pPr marL="1168788" indent="0">
              <a:buNone/>
              <a:defRPr sz="800"/>
            </a:lvl4pPr>
            <a:lvl5pPr marL="1558384" indent="0">
              <a:buNone/>
              <a:defRPr sz="800"/>
            </a:lvl5pPr>
            <a:lvl6pPr marL="1947981" indent="0">
              <a:buNone/>
              <a:defRPr sz="800"/>
            </a:lvl6pPr>
            <a:lvl7pPr marL="2337576" indent="0">
              <a:buNone/>
              <a:defRPr sz="800"/>
            </a:lvl7pPr>
            <a:lvl8pPr marL="2727173" indent="0">
              <a:buNone/>
              <a:defRPr sz="800"/>
            </a:lvl8pPr>
            <a:lvl9pPr marL="3116769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30004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eaVert" lIns="77919" tIns="38960" rIns="77919" bIns="3896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861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  <a:prstGeom prst="rect">
            <a:avLst/>
          </a:prstGeom>
        </p:spPr>
        <p:txBody>
          <a:bodyPr vert="eaVert"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2" y="205981"/>
            <a:ext cx="6031523" cy="4388644"/>
          </a:xfrm>
          <a:prstGeom prst="rect">
            <a:avLst/>
          </a:prstGeom>
        </p:spPr>
        <p:txBody>
          <a:bodyPr vert="eaVert" lIns="77919" tIns="38960" rIns="77919" bIns="3896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73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48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3305176"/>
            <a:ext cx="7772400" cy="1021557"/>
          </a:xfrm>
          <a:prstGeom prst="rect">
            <a:avLst/>
          </a:prstGeom>
        </p:spPr>
        <p:txBody>
          <a:bodyPr lIns="77919" tIns="38960" rIns="77919" bIns="38960" anchor="t"/>
          <a:lstStyle>
            <a:lvl1pPr algn="l">
              <a:defRPr sz="3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180035"/>
            <a:ext cx="7772400" cy="1125140"/>
          </a:xfrm>
          <a:prstGeom prst="rect">
            <a:avLst/>
          </a:prstGeom>
        </p:spPr>
        <p:txBody>
          <a:bodyPr lIns="77919" tIns="38960" rIns="77919" bIns="38960" anchor="b"/>
          <a:lstStyle>
            <a:lvl1pPr marL="0" indent="0">
              <a:buNone/>
              <a:defRPr sz="1700"/>
            </a:lvl1pPr>
            <a:lvl2pPr marL="389596" indent="0">
              <a:buNone/>
              <a:defRPr sz="1500"/>
            </a:lvl2pPr>
            <a:lvl3pPr marL="779193" indent="0">
              <a:buNone/>
              <a:defRPr sz="1400"/>
            </a:lvl3pPr>
            <a:lvl4pPr marL="1168788" indent="0">
              <a:buNone/>
              <a:defRPr sz="1200"/>
            </a:lvl4pPr>
            <a:lvl5pPr marL="1558384" indent="0">
              <a:buNone/>
              <a:defRPr sz="1200"/>
            </a:lvl5pPr>
            <a:lvl6pPr marL="1947981" indent="0">
              <a:buNone/>
              <a:defRPr sz="1200"/>
            </a:lvl6pPr>
            <a:lvl7pPr marL="2337576" indent="0">
              <a:buNone/>
              <a:defRPr sz="1200"/>
            </a:lvl7pPr>
            <a:lvl8pPr marL="2727173" indent="0">
              <a:buNone/>
              <a:defRPr sz="1200"/>
            </a:lvl8pPr>
            <a:lvl9pPr marL="3116769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2" y="1200152"/>
            <a:ext cx="4044462" cy="3394472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8" y="1200152"/>
            <a:ext cx="4044462" cy="3394472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066" cy="479822"/>
          </a:xfrm>
          <a:prstGeom prst="rect">
            <a:avLst/>
          </a:prstGeom>
        </p:spPr>
        <p:txBody>
          <a:bodyPr lIns="77919" tIns="38960" rIns="77919" bIns="38960" anchor="b"/>
          <a:lstStyle>
            <a:lvl1pPr marL="0" indent="0">
              <a:buNone/>
              <a:defRPr sz="2000" b="1"/>
            </a:lvl1pPr>
            <a:lvl2pPr marL="389596" indent="0">
              <a:buNone/>
              <a:defRPr sz="1700" b="1"/>
            </a:lvl2pPr>
            <a:lvl3pPr marL="779193" indent="0">
              <a:buNone/>
              <a:defRPr sz="1500" b="1"/>
            </a:lvl3pPr>
            <a:lvl4pPr marL="1168788" indent="0">
              <a:buNone/>
              <a:defRPr sz="1400" b="1"/>
            </a:lvl4pPr>
            <a:lvl5pPr marL="1558384" indent="0">
              <a:buNone/>
              <a:defRPr sz="1400" b="1"/>
            </a:lvl5pPr>
            <a:lvl6pPr marL="1947981" indent="0">
              <a:buNone/>
              <a:defRPr sz="1400" b="1"/>
            </a:lvl6pPr>
            <a:lvl7pPr marL="2337576" indent="0">
              <a:buNone/>
              <a:defRPr sz="1400" b="1"/>
            </a:lvl7pPr>
            <a:lvl8pPr marL="2727173" indent="0">
              <a:buNone/>
              <a:defRPr sz="1400" b="1"/>
            </a:lvl8pPr>
            <a:lvl9pPr marL="3116769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066" cy="2963466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2" y="1151335"/>
            <a:ext cx="4041531" cy="479822"/>
          </a:xfrm>
          <a:prstGeom prst="rect">
            <a:avLst/>
          </a:prstGeom>
        </p:spPr>
        <p:txBody>
          <a:bodyPr lIns="77919" tIns="38960" rIns="77919" bIns="38960" anchor="b"/>
          <a:lstStyle>
            <a:lvl1pPr marL="0" indent="0">
              <a:buNone/>
              <a:defRPr sz="2000" b="1"/>
            </a:lvl1pPr>
            <a:lvl2pPr marL="389596" indent="0">
              <a:buNone/>
              <a:defRPr sz="1700" b="1"/>
            </a:lvl2pPr>
            <a:lvl3pPr marL="779193" indent="0">
              <a:buNone/>
              <a:defRPr sz="1500" b="1"/>
            </a:lvl3pPr>
            <a:lvl4pPr marL="1168788" indent="0">
              <a:buNone/>
              <a:defRPr sz="1400" b="1"/>
            </a:lvl4pPr>
            <a:lvl5pPr marL="1558384" indent="0">
              <a:buNone/>
              <a:defRPr sz="1400" b="1"/>
            </a:lvl5pPr>
            <a:lvl6pPr marL="1947981" indent="0">
              <a:buNone/>
              <a:defRPr sz="1400" b="1"/>
            </a:lvl6pPr>
            <a:lvl7pPr marL="2337576" indent="0">
              <a:buNone/>
              <a:defRPr sz="1400" b="1"/>
            </a:lvl7pPr>
            <a:lvl8pPr marL="2727173" indent="0">
              <a:buNone/>
              <a:defRPr sz="1400" b="1"/>
            </a:lvl8pPr>
            <a:lvl9pPr marL="3116769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2" y="1631156"/>
            <a:ext cx="4041531" cy="2963466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7919" tIns="38960" rIns="77919" bIns="38960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435" cy="871538"/>
          </a:xfrm>
          <a:prstGeom prst="rect">
            <a:avLst/>
          </a:prstGeom>
        </p:spPr>
        <p:txBody>
          <a:bodyPr lIns="77919" tIns="38960" rIns="77919" bIns="38960"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04789"/>
            <a:ext cx="5111262" cy="4389835"/>
          </a:xfrm>
          <a:prstGeom prst="rect">
            <a:avLst/>
          </a:prstGeom>
        </p:spPr>
        <p:txBody>
          <a:bodyPr lIns="77919" tIns="38960" rIns="77919" bIns="38960"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435" cy="3518297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>
              <a:buNone/>
              <a:defRPr sz="1200"/>
            </a:lvl1pPr>
            <a:lvl2pPr marL="389596" indent="0">
              <a:buNone/>
              <a:defRPr sz="1000"/>
            </a:lvl2pPr>
            <a:lvl3pPr marL="779193" indent="0">
              <a:buNone/>
              <a:defRPr sz="900"/>
            </a:lvl3pPr>
            <a:lvl4pPr marL="1168788" indent="0">
              <a:buNone/>
              <a:defRPr sz="800"/>
            </a:lvl4pPr>
            <a:lvl5pPr marL="1558384" indent="0">
              <a:buNone/>
              <a:defRPr sz="800"/>
            </a:lvl5pPr>
            <a:lvl6pPr marL="1947981" indent="0">
              <a:buNone/>
              <a:defRPr sz="800"/>
            </a:lvl6pPr>
            <a:lvl7pPr marL="2337576" indent="0">
              <a:buNone/>
              <a:defRPr sz="800"/>
            </a:lvl7pPr>
            <a:lvl8pPr marL="2727173" indent="0">
              <a:buNone/>
              <a:defRPr sz="800"/>
            </a:lvl8pPr>
            <a:lvl9pPr marL="3116769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3600450"/>
            <a:ext cx="5486400" cy="425054"/>
          </a:xfrm>
          <a:prstGeom prst="rect">
            <a:avLst/>
          </a:prstGeom>
        </p:spPr>
        <p:txBody>
          <a:bodyPr lIns="77919" tIns="38960" rIns="77919" bIns="38960"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459581"/>
            <a:ext cx="5486400" cy="3086100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>
              <a:buNone/>
              <a:defRPr sz="2700"/>
            </a:lvl1pPr>
            <a:lvl2pPr marL="389596" indent="0">
              <a:buNone/>
              <a:defRPr sz="2400"/>
            </a:lvl2pPr>
            <a:lvl3pPr marL="779193" indent="0">
              <a:buNone/>
              <a:defRPr sz="2000"/>
            </a:lvl3pPr>
            <a:lvl4pPr marL="1168788" indent="0">
              <a:buNone/>
              <a:defRPr sz="1700"/>
            </a:lvl4pPr>
            <a:lvl5pPr marL="1558384" indent="0">
              <a:buNone/>
              <a:defRPr sz="1700"/>
            </a:lvl5pPr>
            <a:lvl6pPr marL="1947981" indent="0">
              <a:buNone/>
              <a:defRPr sz="1700"/>
            </a:lvl6pPr>
            <a:lvl7pPr marL="2337576" indent="0">
              <a:buNone/>
              <a:defRPr sz="1700"/>
            </a:lvl7pPr>
            <a:lvl8pPr marL="2727173" indent="0">
              <a:buNone/>
              <a:defRPr sz="1700"/>
            </a:lvl8pPr>
            <a:lvl9pPr marL="3116769" indent="0">
              <a:buNone/>
              <a:defRPr sz="17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4025503"/>
            <a:ext cx="5486400" cy="603647"/>
          </a:xfrm>
          <a:prstGeom prst="rect">
            <a:avLst/>
          </a:prstGeom>
        </p:spPr>
        <p:txBody>
          <a:bodyPr lIns="77919" tIns="38960" rIns="77919" bIns="38960"/>
          <a:lstStyle>
            <a:lvl1pPr marL="0" indent="0">
              <a:buNone/>
              <a:defRPr sz="1200"/>
            </a:lvl1pPr>
            <a:lvl2pPr marL="389596" indent="0">
              <a:buNone/>
              <a:defRPr sz="1000"/>
            </a:lvl2pPr>
            <a:lvl3pPr marL="779193" indent="0">
              <a:buNone/>
              <a:defRPr sz="900"/>
            </a:lvl3pPr>
            <a:lvl4pPr marL="1168788" indent="0">
              <a:buNone/>
              <a:defRPr sz="800"/>
            </a:lvl4pPr>
            <a:lvl5pPr marL="1558384" indent="0">
              <a:buNone/>
              <a:defRPr sz="800"/>
            </a:lvl5pPr>
            <a:lvl6pPr marL="1947981" indent="0">
              <a:buNone/>
              <a:defRPr sz="800"/>
            </a:lvl6pPr>
            <a:lvl7pPr marL="2337576" indent="0">
              <a:buNone/>
              <a:defRPr sz="800"/>
            </a:lvl7pPr>
            <a:lvl8pPr marL="2727173" indent="0">
              <a:buNone/>
              <a:defRPr sz="800"/>
            </a:lvl8pPr>
            <a:lvl9pPr marL="3116769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 flipH="1">
            <a:off x="-7" y="4747401"/>
            <a:ext cx="9144006" cy="400962"/>
          </a:xfrm>
          <a:prstGeom prst="rect">
            <a:avLst/>
          </a:prstGeom>
          <a:pattFill prst="ltDnDiag">
            <a:fgClr>
              <a:srgbClr val="AEBFC6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>
              <a:defRPr/>
            </a:pPr>
            <a:endParaRPr lang="it-IT" kern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118583" y="4849851"/>
            <a:ext cx="1686637" cy="217186"/>
          </a:xfrm>
          <a:prstGeom prst="rect">
            <a:avLst/>
          </a:prstGeom>
          <a:noFill/>
        </p:spPr>
        <p:txBody>
          <a:bodyPr wrap="none" lIns="77925" tIns="38963" rIns="77925" bIns="38963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 sz="900" dirty="0">
                <a:solidFill>
                  <a:srgbClr val="4BACC6">
                    <a:lumMod val="50000"/>
                  </a:srgbClr>
                </a:solidFill>
                <a:latin typeface="Arial Narrow" panose="020B0606020202030204" pitchFamily="34" charset="0"/>
                <a:cs typeface="+mn-cs"/>
              </a:rPr>
              <a:t>© </a:t>
            </a:r>
            <a:r>
              <a:rPr lang="it-IT" sz="900" dirty="0" smtClean="0">
                <a:solidFill>
                  <a:srgbClr val="4BACC6">
                    <a:lumMod val="50000"/>
                  </a:srgbClr>
                </a:solidFill>
                <a:latin typeface="Arial Narrow" panose="020B0606020202030204" pitchFamily="34" charset="0"/>
                <a:cs typeface="+mn-cs"/>
              </a:rPr>
              <a:t>CSIL Centre for Industrial </a:t>
            </a:r>
            <a:r>
              <a:rPr lang="en-GB" sz="900" noProof="0" dirty="0" smtClean="0">
                <a:solidFill>
                  <a:srgbClr val="4BACC6">
                    <a:lumMod val="50000"/>
                  </a:srgbClr>
                </a:solidFill>
                <a:latin typeface="Arial Narrow" panose="020B0606020202030204" pitchFamily="34" charset="0"/>
                <a:cs typeface="+mn-cs"/>
              </a:rPr>
              <a:t>Studies </a:t>
            </a:r>
            <a:endParaRPr lang="en-GB" sz="900" noProof="0" dirty="0">
              <a:solidFill>
                <a:srgbClr val="4BACC6">
                  <a:lumMod val="50000"/>
                </a:srgbClr>
              </a:solidFill>
              <a:latin typeface="Arial Narrow" panose="020B0606020202030204" pitchFamily="34" charset="0"/>
              <a:cs typeface="+mn-cs"/>
            </a:endParaRPr>
          </a:p>
        </p:txBody>
      </p:sp>
      <p:grpSp>
        <p:nvGrpSpPr>
          <p:cNvPr id="32" name="Group 21"/>
          <p:cNvGrpSpPr>
            <a:grpSpLocks/>
          </p:cNvGrpSpPr>
          <p:nvPr/>
        </p:nvGrpSpPr>
        <p:grpSpPr bwMode="auto">
          <a:xfrm rot="10800000">
            <a:off x="6962657" y="178548"/>
            <a:ext cx="2062755" cy="391647"/>
            <a:chOff x="4663" y="181"/>
            <a:chExt cx="1451" cy="273"/>
          </a:xfrm>
        </p:grpSpPr>
        <p:sp>
          <p:nvSpPr>
            <p:cNvPr id="33" name="Rectangle 12"/>
            <p:cNvSpPr>
              <a:spLocks noChangeArrowheads="1"/>
            </p:cNvSpPr>
            <p:nvPr userDrawn="1"/>
          </p:nvSpPr>
          <p:spPr bwMode="auto">
            <a:xfrm>
              <a:off x="4663" y="181"/>
              <a:ext cx="272" cy="273"/>
            </a:xfrm>
            <a:prstGeom prst="rect">
              <a:avLst/>
            </a:prstGeom>
            <a:solidFill>
              <a:srgbClr val="46749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solidFill>
                  <a:prstClr val="blac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4" name="Rectangle 13"/>
            <p:cNvSpPr>
              <a:spLocks noChangeArrowheads="1"/>
            </p:cNvSpPr>
            <p:nvPr userDrawn="1"/>
          </p:nvSpPr>
          <p:spPr bwMode="auto">
            <a:xfrm>
              <a:off x="4957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solidFill>
                  <a:prstClr val="blac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5" name="Rectangle 14"/>
            <p:cNvSpPr>
              <a:spLocks noChangeArrowheads="1"/>
            </p:cNvSpPr>
            <p:nvPr userDrawn="1"/>
          </p:nvSpPr>
          <p:spPr bwMode="auto">
            <a:xfrm>
              <a:off x="5252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solidFill>
                  <a:prstClr val="blac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6" name="Rectangle 15"/>
            <p:cNvSpPr>
              <a:spLocks noChangeArrowheads="1"/>
            </p:cNvSpPr>
            <p:nvPr userDrawn="1"/>
          </p:nvSpPr>
          <p:spPr bwMode="auto">
            <a:xfrm>
              <a:off x="5547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solidFill>
                  <a:prstClr val="blac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7" name="Rectangle 16"/>
            <p:cNvSpPr>
              <a:spLocks noChangeArrowheads="1"/>
            </p:cNvSpPr>
            <p:nvPr userDrawn="1"/>
          </p:nvSpPr>
          <p:spPr bwMode="auto">
            <a:xfrm>
              <a:off x="5842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solidFill>
                  <a:prstClr val="black"/>
                </a:solidFill>
                <a:latin typeface="Arial" pitchFamily="34" charset="0"/>
                <a:cs typeface="+mn-cs"/>
              </a:endParaRPr>
            </a:p>
          </p:txBody>
        </p:sp>
      </p:grpSp>
      <p:pic>
        <p:nvPicPr>
          <p:cNvPr id="38" name="Picture 2" descr="X:\MURA\Immagini_Utilities\CSIL250x250.jpg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206" y="177059"/>
            <a:ext cx="394037" cy="39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5pPr>
      <a:lvl6pPr marL="389596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6pPr>
      <a:lvl7pPr marL="779193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7pPr>
      <a:lvl8pPr marL="1168788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8pPr>
      <a:lvl9pPr marL="1558384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9pPr>
    </p:titleStyle>
    <p:bodyStyle>
      <a:lvl1pPr marL="292197" indent="-292197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33094" indent="-243497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73990" indent="-19479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63586" indent="-194798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753182" indent="-194798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42778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32375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921971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311567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96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93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788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384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981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576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173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769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21"/>
          <p:cNvGrpSpPr>
            <a:grpSpLocks/>
          </p:cNvGrpSpPr>
          <p:nvPr/>
        </p:nvGrpSpPr>
        <p:grpSpPr bwMode="auto">
          <a:xfrm>
            <a:off x="-8979" y="69093"/>
            <a:ext cx="9067283" cy="481750"/>
            <a:chOff x="1283" y="181"/>
            <a:chExt cx="4831" cy="273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auto">
            <a:xfrm>
              <a:off x="4663" y="181"/>
              <a:ext cx="272" cy="273"/>
            </a:xfrm>
            <a:prstGeom prst="rect">
              <a:avLst/>
            </a:prstGeom>
            <a:solidFill>
              <a:srgbClr val="46749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auto">
            <a:xfrm>
              <a:off x="4957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auto">
            <a:xfrm>
              <a:off x="5252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5547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5842" y="181"/>
              <a:ext cx="272" cy="273"/>
            </a:xfrm>
            <a:prstGeom prst="rect">
              <a:avLst/>
            </a:prstGeom>
            <a:solidFill>
              <a:srgbClr val="96B8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auto">
            <a:xfrm flipV="1">
              <a:off x="1283" y="439"/>
              <a:ext cx="3130" cy="0"/>
            </a:xfrm>
            <a:prstGeom prst="line">
              <a:avLst/>
            </a:prstGeom>
            <a:noFill/>
            <a:ln w="38100">
              <a:solidFill>
                <a:srgbClr val="96B8C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it-IT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956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5pPr>
      <a:lvl6pPr marL="389596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6pPr>
      <a:lvl7pPr marL="779193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7pPr>
      <a:lvl8pPr marL="1168788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8pPr>
      <a:lvl9pPr marL="1558384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pitchFamily="34" charset="0"/>
        </a:defRPr>
      </a:lvl9pPr>
    </p:titleStyle>
    <p:bodyStyle>
      <a:lvl1pPr marL="292197" indent="-292197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33094" indent="-243497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73990" indent="-19479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63586" indent="-194798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753182" indent="-194798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42778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32375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921971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311567" indent="-194798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96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93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788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384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981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576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173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769" algn="l" defTabSz="77919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-1029"/>
            <a:ext cx="915320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 flipH="1">
            <a:off x="-11625" y="4587974"/>
            <a:ext cx="6255515" cy="570841"/>
          </a:xfrm>
          <a:prstGeom prst="rect">
            <a:avLst/>
          </a:prstGeom>
          <a:pattFill prst="ltDnDiag">
            <a:fgClr>
              <a:srgbClr val="AEBFC6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>
              <a:defRPr/>
            </a:pPr>
            <a:endParaRPr lang="it-IT" kern="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45" name="Picture 4" descr="\\SV00\Passaggi\MURA\Immagini\BlankMap-World-noborders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224"/>
          <a:stretch/>
        </p:blipFill>
        <p:spPr bwMode="auto">
          <a:xfrm>
            <a:off x="1" y="627224"/>
            <a:ext cx="8693072" cy="38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magine 13" descr="\\SV00\Dati\04 VENDITE\PROMOZIONE\Promo_2015\Gio_2015\2016 IND Brochure\DX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35" t="3024" r="8277" b="3223"/>
          <a:stretch/>
        </p:blipFill>
        <p:spPr bwMode="auto">
          <a:xfrm>
            <a:off x="0" y="-1"/>
            <a:ext cx="694064" cy="694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magine 21" descr="\\SV00\Dati\04 VENDITE\PROMOZIONE\Promo_2015\Gio_2015\2016 IND Brochure\DX.jpg"/>
          <p:cNvPicPr/>
          <p:nvPr/>
        </p:nvPicPr>
        <p:blipFill rotWithShape="1"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8" r="24219" b="6081"/>
          <a:stretch/>
        </p:blipFill>
        <p:spPr bwMode="auto">
          <a:xfrm>
            <a:off x="694034" y="2123177"/>
            <a:ext cx="7787034" cy="361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magine 23" descr="\\SV00\Dati\04 VENDITE\PROMOZIONE\Promo_2015\Gio_2015\2016 IND Brochure\DX.jpg"/>
          <p:cNvPicPr/>
          <p:nvPr/>
        </p:nvPicPr>
        <p:blipFill rotWithShape="1"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8" r="24219" b="6081"/>
          <a:stretch/>
        </p:blipFill>
        <p:spPr bwMode="auto">
          <a:xfrm>
            <a:off x="6243606" y="4580928"/>
            <a:ext cx="2250061" cy="295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magine 24" descr="\\SV00\Dati\04 VENDITE\PROMOZIONE\Promo_2015\Gio_2015\2016 IND Brochure\DX.jpg"/>
          <p:cNvPicPr/>
          <p:nvPr/>
        </p:nvPicPr>
        <p:blipFill rotWithShape="1"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8" r="24219" b="6081"/>
          <a:stretch/>
        </p:blipFill>
        <p:spPr bwMode="auto">
          <a:xfrm>
            <a:off x="6243606" y="4890377"/>
            <a:ext cx="2250061" cy="287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magine 26" descr="\\SV00\Dati\04 VENDITE\PROMOZIONE\Promo_2015\Gio_2015\2016 IND Brochure\DX.jpg"/>
          <p:cNvPicPr/>
          <p:nvPr/>
        </p:nvPicPr>
        <p:blipFill rotWithShape="1"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8" r="24219" b="6081"/>
          <a:stretch/>
        </p:blipFill>
        <p:spPr bwMode="auto">
          <a:xfrm>
            <a:off x="694035" y="2503192"/>
            <a:ext cx="5554539" cy="34287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6209400" y="4064785"/>
            <a:ext cx="2230674" cy="987477"/>
            <a:chOff x="3211" y="2210"/>
            <a:chExt cx="866" cy="759"/>
          </a:xfrm>
          <a:noFill/>
        </p:grpSpPr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3211" y="2377"/>
              <a:ext cx="861" cy="18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it-IT" sz="1700" b="1" dirty="0">
                <a:solidFill>
                  <a:srgbClr val="FFFF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3216" y="2210"/>
              <a:ext cx="861" cy="18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it-IT" sz="1400" dirty="0" smtClean="0">
                  <a:solidFill>
                    <a:srgbClr val="FFFFFF"/>
                  </a:solidFill>
                  <a:latin typeface="Arial Narrow" panose="020B0606020202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CSIL</a:t>
              </a:r>
              <a:endParaRPr lang="it-IT" sz="1400" dirty="0">
                <a:solidFill>
                  <a:srgbClr val="FFFF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3211" y="2788"/>
              <a:ext cx="861" cy="18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it-IT" sz="1400" dirty="0">
                <a:solidFill>
                  <a:srgbClr val="FFFF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7" name="Rettangolo 16"/>
          <p:cNvSpPr/>
          <p:nvPr/>
        </p:nvSpPr>
        <p:spPr>
          <a:xfrm>
            <a:off x="694035" y="2067694"/>
            <a:ext cx="7872111" cy="801962"/>
          </a:xfrm>
          <a:prstGeom prst="rect">
            <a:avLst/>
          </a:prstGeom>
          <a:noFill/>
          <a:ln>
            <a:noFill/>
          </a:ln>
        </p:spPr>
        <p:txBody>
          <a:bodyPr wrap="square" lIns="77925" tIns="38963" rIns="77925" bIns="38963">
            <a:spAutoFit/>
          </a:bodyPr>
          <a:lstStyle/>
          <a:p>
            <a:pPr>
              <a:defRPr/>
            </a:pPr>
            <a:r>
              <a:rPr lang="it-IT" sz="2600" b="1" dirty="0" smtClean="0">
                <a:solidFill>
                  <a:srgbClr val="FFFF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SECTOR DE LOS MUEBLES</a:t>
            </a:r>
            <a:endParaRPr lang="it-IT" sz="2600" b="1" dirty="0" smtClean="0">
              <a:solidFill>
                <a:srgbClr val="FFFFFF"/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it-IT" sz="2000" b="1" cap="small" dirty="0" smtClean="0">
                <a:solidFill>
                  <a:srgbClr val="FFFF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</a:t>
            </a:r>
            <a:r>
              <a:rPr lang="it-IT" sz="2000" b="1" cap="small" dirty="0" smtClean="0">
                <a:solidFill>
                  <a:srgbClr val="FFFF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VISTA GLOBAL</a:t>
            </a:r>
            <a:endParaRPr lang="en-GB" sz="2000" b="1" cap="small" dirty="0">
              <a:solidFill>
                <a:srgbClr val="FFFF00"/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79206" y="4607767"/>
            <a:ext cx="61792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it-IT" sz="900" spc="85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CSIL Centre </a:t>
            </a:r>
            <a:r>
              <a:rPr lang="it-IT" sz="900" spc="85" dirty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for Industrial </a:t>
            </a:r>
            <a:r>
              <a:rPr lang="en-GB" sz="900" spc="85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Studies</a:t>
            </a:r>
          </a:p>
          <a:p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Corso </a:t>
            </a:r>
            <a:r>
              <a:rPr lang="it-IT" sz="800" dirty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Monforte 15,  </a:t>
            </a:r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20122 </a:t>
            </a:r>
            <a:r>
              <a:rPr lang="it-IT" sz="800" dirty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Milano, </a:t>
            </a:r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Italy</a:t>
            </a:r>
          </a:p>
          <a:p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tel</a:t>
            </a:r>
            <a:r>
              <a:rPr lang="it-IT" sz="800" dirty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.+39 02 </a:t>
            </a:r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796630 fax </a:t>
            </a:r>
            <a:r>
              <a:rPr lang="it-IT" sz="800" dirty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+39 02 </a:t>
            </a:r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780703</a:t>
            </a:r>
            <a:endParaRPr lang="it-IT" sz="800" dirty="0">
              <a:solidFill>
                <a:srgbClr val="DAEDEF">
                  <a:lumMod val="25000"/>
                </a:srgbClr>
              </a:solidFill>
              <a:latin typeface="Arial Narrow" panose="020B0606020202030204" pitchFamily="34" charset="0"/>
            </a:endParaRPr>
          </a:p>
          <a:p>
            <a:r>
              <a:rPr lang="it-IT" sz="8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csil@csilmilano.com  www.csilmilano.com</a:t>
            </a:r>
            <a:endParaRPr lang="it-IT" sz="800" dirty="0">
              <a:solidFill>
                <a:srgbClr val="DAEDEF">
                  <a:lumMod val="2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243894" y="4549017"/>
            <a:ext cx="2249773" cy="355686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algn="ctr"/>
            <a:r>
              <a:rPr lang="it-IT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Alessandra Tracogna</a:t>
            </a:r>
            <a:endParaRPr lang="fr-FR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243894" y="4876959"/>
            <a:ext cx="2249773" cy="294131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CSIL Senior Partner</a:t>
            </a:r>
            <a:endParaRPr lang="it-IT" sz="14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 rot="5400000" flipH="1">
            <a:off x="6232611" y="2247427"/>
            <a:ext cx="5159844" cy="662933"/>
          </a:xfrm>
          <a:prstGeom prst="rect">
            <a:avLst/>
          </a:prstGeom>
          <a:pattFill prst="ltDnDiag">
            <a:fgClr>
              <a:srgbClr val="AEBFC6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>
              <a:defRPr/>
            </a:pPr>
            <a:endParaRPr lang="it-IT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365759" y="95302"/>
            <a:ext cx="305757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GB" sz="10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XYLEXPO, Milano. May, 9th 2018</a:t>
            </a:r>
            <a:endParaRPr lang="en-GB" sz="1000" dirty="0">
              <a:solidFill>
                <a:srgbClr val="DAEDEF">
                  <a:lumMod val="2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iki.alternatehistory.com/lib/exe/fetch.php/blank_map_directory/world_map_blank_black_lines_4500px_monochrome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90261"/>
            <a:ext cx="2188078" cy="143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026"/>
          <p:cNvSpPr txBox="1">
            <a:spLocks noChangeArrowheads="1"/>
          </p:cNvSpPr>
          <p:nvPr/>
        </p:nvSpPr>
        <p:spPr bwMode="auto">
          <a:xfrm>
            <a:off x="839418" y="607789"/>
            <a:ext cx="6108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2000" dirty="0" smtClean="0"/>
              <a:t>ASIA: </a:t>
            </a:r>
            <a:r>
              <a:rPr lang="en-US" sz="2000" dirty="0" smtClean="0"/>
              <a:t>EL LIDER Y SUS PERSEGUIDORES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188078" y="4525955"/>
            <a:ext cx="1935650" cy="21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7925" tIns="38963" rIns="77925" bIns="38963">
            <a:spAutoFit/>
          </a:bodyPr>
          <a:lstStyle>
            <a:defPPr>
              <a:defRPr lang="it-IT"/>
            </a:defPPr>
            <a:lvl1pPr eaLnBrk="0" hangingPunct="0">
              <a:defRPr sz="1600" i="0">
                <a:solidFill>
                  <a:srgbClr val="008080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sz="900" dirty="0" smtClean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Source: CSIL</a:t>
            </a:r>
            <a:endParaRPr lang="it-IT" sz="900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251520" y="937427"/>
            <a:ext cx="8640000" cy="0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o 25"/>
          <p:cNvGrpSpPr/>
          <p:nvPr/>
        </p:nvGrpSpPr>
        <p:grpSpPr>
          <a:xfrm>
            <a:off x="395536" y="495507"/>
            <a:ext cx="351446" cy="376392"/>
            <a:chOff x="3016820" y="3103793"/>
            <a:chExt cx="618564" cy="620085"/>
          </a:xfrm>
        </p:grpSpPr>
        <p:sp>
          <p:nvSpPr>
            <p:cNvPr id="27" name="Teardrop 92"/>
            <p:cNvSpPr/>
            <p:nvPr/>
          </p:nvSpPr>
          <p:spPr>
            <a:xfrm>
              <a:off x="3016820" y="3103793"/>
              <a:ext cx="618564" cy="620085"/>
            </a:xfrm>
            <a:prstGeom prst="teardrop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3896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dirty="0">
                <a:solidFill>
                  <a:srgbClr val="FFFFFF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8" name="Teardrop 19"/>
            <p:cNvSpPr/>
            <p:nvPr/>
          </p:nvSpPr>
          <p:spPr>
            <a:xfrm>
              <a:off x="3309337" y="3116375"/>
              <a:ext cx="309794" cy="313153"/>
            </a:xfrm>
            <a:prstGeom prst="teardrop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3896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kern="0">
                <a:solidFill>
                  <a:prstClr val="white"/>
                </a:solidFill>
                <a:latin typeface="Arial Narrow" panose="020B0606020202030204" pitchFamily="34" charset="0"/>
                <a:cs typeface="+mn-cs"/>
              </a:endParaRPr>
            </a:p>
          </p:txBody>
        </p:sp>
      </p:grpSp>
      <p:sp>
        <p:nvSpPr>
          <p:cNvPr id="12" name="Text Box 1026"/>
          <p:cNvSpPr txBox="1">
            <a:spLocks noChangeArrowheads="1"/>
          </p:cNvSpPr>
          <p:nvPr/>
        </p:nvSpPr>
        <p:spPr bwMode="auto">
          <a:xfrm>
            <a:off x="323527" y="1173401"/>
            <a:ext cx="64087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1600" dirty="0" smtClean="0"/>
              <a:t>Asia. </a:t>
            </a:r>
            <a:r>
              <a:rPr lang="en-US" sz="1600" dirty="0" err="1" smtClean="0"/>
              <a:t>Principales</a:t>
            </a:r>
            <a:r>
              <a:rPr lang="en-US" sz="1600" dirty="0" smtClean="0"/>
              <a:t> </a:t>
            </a:r>
            <a:r>
              <a:rPr lang="en-US" sz="1600" dirty="0" err="1" smtClean="0"/>
              <a:t>países</a:t>
            </a:r>
            <a:r>
              <a:rPr lang="en-US" sz="1600" dirty="0" smtClean="0"/>
              <a:t> </a:t>
            </a:r>
            <a:r>
              <a:rPr lang="en-US" sz="1600" dirty="0" err="1" smtClean="0"/>
              <a:t>Fabricantes</a:t>
            </a:r>
            <a:r>
              <a:rPr lang="en-US" sz="1600" dirty="0" smtClean="0"/>
              <a:t> de </a:t>
            </a:r>
            <a:r>
              <a:rPr lang="en-US" sz="1600" dirty="0" err="1" smtClean="0"/>
              <a:t>Muebles</a:t>
            </a:r>
            <a:endParaRPr lang="en-US" sz="1600" dirty="0"/>
          </a:p>
        </p:txBody>
      </p:sp>
      <p:sp>
        <p:nvSpPr>
          <p:cNvPr id="15" name="Text Box 1026"/>
          <p:cNvSpPr txBox="1">
            <a:spLocks noChangeArrowheads="1"/>
          </p:cNvSpPr>
          <p:nvPr/>
        </p:nvSpPr>
        <p:spPr bwMode="auto">
          <a:xfrm>
            <a:off x="323528" y="1378972"/>
            <a:ext cx="19018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1200" b="0" dirty="0" err="1" smtClean="0"/>
              <a:t>Moneda</a:t>
            </a:r>
            <a:r>
              <a:rPr lang="en-US" sz="1200" b="0" dirty="0" smtClean="0"/>
              <a:t> </a:t>
            </a:r>
            <a:r>
              <a:rPr lang="en-US" sz="1200" b="0" dirty="0" smtClean="0"/>
              <a:t>US$ </a:t>
            </a:r>
            <a:r>
              <a:rPr lang="en-US" sz="1200" b="0" dirty="0" err="1" smtClean="0"/>
              <a:t>billones</a:t>
            </a:r>
            <a:endParaRPr lang="en-US" sz="12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23" y="1651594"/>
            <a:ext cx="4865085" cy="287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 Box 1026"/>
          <p:cNvSpPr txBox="1">
            <a:spLocks noChangeArrowheads="1"/>
          </p:cNvSpPr>
          <p:nvPr/>
        </p:nvSpPr>
        <p:spPr bwMode="auto">
          <a:xfrm>
            <a:off x="395536" y="1710970"/>
            <a:ext cx="76633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1000" b="0" dirty="0" smtClean="0"/>
              <a:t>US</a:t>
            </a:r>
            <a:r>
              <a:rPr lang="en-US" sz="1000" b="0" dirty="0"/>
              <a:t>$ </a:t>
            </a:r>
            <a:r>
              <a:rPr lang="en-US" sz="1000" b="0" dirty="0" smtClean="0"/>
              <a:t>billion</a:t>
            </a:r>
            <a:endParaRPr lang="en-US" sz="1000" b="0" dirty="0"/>
          </a:p>
        </p:txBody>
      </p:sp>
      <p:sp>
        <p:nvSpPr>
          <p:cNvPr id="16" name="Rettangolo 15"/>
          <p:cNvSpPr/>
          <p:nvPr/>
        </p:nvSpPr>
        <p:spPr>
          <a:xfrm>
            <a:off x="5292080" y="2280230"/>
            <a:ext cx="3888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China</a:t>
            </a:r>
            <a:r>
              <a:rPr lang="es-MX" sz="2000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 tiene la mayor parte, pero el crecimiento de la producción fue comparativamente más rápido en </a:t>
            </a:r>
            <a:r>
              <a:rPr lang="es-MX" sz="2000" b="1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India y Vietnam</a:t>
            </a:r>
            <a:r>
              <a:rPr lang="es-MX" sz="2000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MX" sz="2000" spc="100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MX" sz="2000" spc="100" dirty="0" smtClean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La </a:t>
            </a:r>
            <a:r>
              <a:rPr lang="es-MX" sz="2000" b="1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competencia</a:t>
            </a:r>
            <a:r>
              <a:rPr lang="es-MX" sz="2000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 dentro del área y en los mercados de exportación se </a:t>
            </a:r>
            <a:r>
              <a:rPr lang="es-MX" sz="2000" b="1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intensifica</a:t>
            </a:r>
            <a:r>
              <a:rPr lang="es-MX" sz="2000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en-GB" sz="2000" b="1" spc="100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014861" y="4889585"/>
            <a:ext cx="305757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CA" sz="9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XYLEXPO. Milan, May 9th 2018</a:t>
            </a:r>
            <a:endParaRPr lang="en-CA" sz="900" dirty="0">
              <a:solidFill>
                <a:srgbClr val="DAEDEF">
                  <a:lumMod val="2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8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iki.alternatehistory.com/lib/exe/fetch.php/blank_map_directory/world_map_blank_black_lines_4500px_monochrome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90261"/>
            <a:ext cx="2188078" cy="143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026"/>
          <p:cNvSpPr txBox="1">
            <a:spLocks noChangeArrowheads="1"/>
          </p:cNvSpPr>
          <p:nvPr/>
        </p:nvSpPr>
        <p:spPr bwMode="auto">
          <a:xfrm>
            <a:off x="839418" y="607789"/>
            <a:ext cx="6612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s-MX" sz="2000" dirty="0"/>
              <a:t>NORTEAMÉRICA IMPULSADA POR LOS ESTADOS UNIDOS</a:t>
            </a:r>
            <a:endParaRPr lang="en-US" sz="2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188078" y="4525955"/>
            <a:ext cx="1935650" cy="21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7925" tIns="38963" rIns="77925" bIns="38963">
            <a:spAutoFit/>
          </a:bodyPr>
          <a:lstStyle>
            <a:defPPr>
              <a:defRPr lang="it-IT"/>
            </a:defPPr>
            <a:lvl1pPr eaLnBrk="0" hangingPunct="0">
              <a:defRPr sz="1600" i="0">
                <a:solidFill>
                  <a:srgbClr val="008080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sz="900" dirty="0" smtClean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Source: CSIL</a:t>
            </a:r>
            <a:endParaRPr lang="it-IT" sz="900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251520" y="937427"/>
            <a:ext cx="8640000" cy="0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o 25"/>
          <p:cNvGrpSpPr/>
          <p:nvPr/>
        </p:nvGrpSpPr>
        <p:grpSpPr>
          <a:xfrm>
            <a:off x="395536" y="495507"/>
            <a:ext cx="351446" cy="376392"/>
            <a:chOff x="3016820" y="3103793"/>
            <a:chExt cx="618564" cy="620085"/>
          </a:xfrm>
        </p:grpSpPr>
        <p:sp>
          <p:nvSpPr>
            <p:cNvPr id="27" name="Teardrop 92"/>
            <p:cNvSpPr/>
            <p:nvPr/>
          </p:nvSpPr>
          <p:spPr>
            <a:xfrm>
              <a:off x="3016820" y="3103793"/>
              <a:ext cx="618564" cy="620085"/>
            </a:xfrm>
            <a:prstGeom prst="teardrop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3896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dirty="0">
                <a:solidFill>
                  <a:srgbClr val="FFFFFF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8" name="Teardrop 19"/>
            <p:cNvSpPr/>
            <p:nvPr/>
          </p:nvSpPr>
          <p:spPr>
            <a:xfrm>
              <a:off x="3309337" y="3116375"/>
              <a:ext cx="309794" cy="313153"/>
            </a:xfrm>
            <a:prstGeom prst="teardrop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3896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kern="0">
                <a:solidFill>
                  <a:prstClr val="white"/>
                </a:solidFill>
                <a:latin typeface="Arial Narrow" panose="020B0606020202030204" pitchFamily="34" charset="0"/>
                <a:cs typeface="+mn-cs"/>
              </a:endParaRPr>
            </a:p>
          </p:txBody>
        </p:sp>
      </p:grpSp>
      <p:sp>
        <p:nvSpPr>
          <p:cNvPr id="12" name="Text Box 1026"/>
          <p:cNvSpPr txBox="1">
            <a:spLocks noChangeArrowheads="1"/>
          </p:cNvSpPr>
          <p:nvPr/>
        </p:nvSpPr>
        <p:spPr bwMode="auto">
          <a:xfrm>
            <a:off x="323527" y="1173401"/>
            <a:ext cx="64087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1600" dirty="0" smtClean="0"/>
              <a:t>America del Norte. </a:t>
            </a:r>
            <a:r>
              <a:rPr lang="en-US" sz="1600" dirty="0" err="1" smtClean="0"/>
              <a:t>Producción</a:t>
            </a:r>
            <a:r>
              <a:rPr lang="en-US" sz="1600" dirty="0" smtClean="0"/>
              <a:t> de </a:t>
            </a:r>
            <a:r>
              <a:rPr lang="en-US" sz="1600" dirty="0" err="1" smtClean="0"/>
              <a:t>Muebles</a:t>
            </a:r>
            <a:endParaRPr lang="en-US" sz="1600" dirty="0"/>
          </a:p>
        </p:txBody>
      </p:sp>
      <p:sp>
        <p:nvSpPr>
          <p:cNvPr id="15" name="Text Box 1026"/>
          <p:cNvSpPr txBox="1">
            <a:spLocks noChangeArrowheads="1"/>
          </p:cNvSpPr>
          <p:nvPr/>
        </p:nvSpPr>
        <p:spPr bwMode="auto">
          <a:xfrm>
            <a:off x="336276" y="1378972"/>
            <a:ext cx="19018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1200" b="0" dirty="0" err="1" smtClean="0"/>
              <a:t>Moneda</a:t>
            </a:r>
            <a:r>
              <a:rPr lang="en-US" sz="1200" b="0" dirty="0" smtClean="0"/>
              <a:t> </a:t>
            </a:r>
            <a:r>
              <a:rPr lang="en-US" sz="1200" b="0" dirty="0" smtClean="0"/>
              <a:t>US$ </a:t>
            </a:r>
            <a:r>
              <a:rPr lang="en-US" sz="1200" b="0" dirty="0" err="1" smtClean="0"/>
              <a:t>billones</a:t>
            </a:r>
            <a:endParaRPr lang="en-US" sz="1200" b="0" dirty="0"/>
          </a:p>
        </p:txBody>
      </p:sp>
      <p:sp>
        <p:nvSpPr>
          <p:cNvPr id="51" name="Text Box 1026"/>
          <p:cNvSpPr txBox="1">
            <a:spLocks noChangeArrowheads="1"/>
          </p:cNvSpPr>
          <p:nvPr/>
        </p:nvSpPr>
        <p:spPr bwMode="auto">
          <a:xfrm>
            <a:off x="304301" y="1710970"/>
            <a:ext cx="8429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it-IT"/>
            </a:defPPr>
            <a:lvl1pPr marL="0" defTabSz="914400" eaLnBrk="1" latinLnBrk="0" hangingPunct="1">
              <a:defRPr sz="2400" b="1" spc="10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defRPr>
            </a:lvl1pPr>
            <a:lvl2pPr marL="457200" defTabSz="914400" eaLnBrk="1" latinLnBrk="0" hangingPunct="1">
              <a:defRPr sz="1800">
                <a:latin typeface="+mn-lt"/>
                <a:cs typeface="+mn-cs"/>
              </a:defRPr>
            </a:lvl2pPr>
            <a:lvl3pPr marL="914400" defTabSz="914400" eaLnBrk="1" latinLnBrk="0" hangingPunct="1">
              <a:defRPr sz="1800">
                <a:latin typeface="+mn-lt"/>
                <a:cs typeface="+mn-cs"/>
              </a:defRPr>
            </a:lvl3pPr>
            <a:lvl4pPr marL="1371600" defTabSz="914400" eaLnBrk="1" latinLnBrk="0" hangingPunct="1">
              <a:defRPr sz="1800">
                <a:latin typeface="+mn-lt"/>
                <a:cs typeface="+mn-cs"/>
              </a:defRPr>
            </a:lvl4pPr>
            <a:lvl5pPr marL="1828800" defTabSz="914400" eaLnBrk="1" latinLnBrk="0" hangingPunct="1">
              <a:defRPr sz="1800">
                <a:latin typeface="+mn-lt"/>
                <a:cs typeface="+mn-cs"/>
              </a:defRPr>
            </a:lvl5pPr>
            <a:lvl6pPr marL="2286000" defTabSz="914400">
              <a:defRPr sz="1800">
                <a:latin typeface="+mn-lt"/>
                <a:cs typeface="+mn-cs"/>
              </a:defRPr>
            </a:lvl6pPr>
            <a:lvl7pPr marL="2743200" defTabSz="914400">
              <a:defRPr sz="1800">
                <a:latin typeface="+mn-lt"/>
                <a:cs typeface="+mn-cs"/>
              </a:defRPr>
            </a:lvl7pPr>
            <a:lvl8pPr marL="3200400" defTabSz="914400">
              <a:defRPr sz="1800">
                <a:latin typeface="+mn-lt"/>
                <a:cs typeface="+mn-cs"/>
              </a:defRPr>
            </a:lvl8pPr>
            <a:lvl9pPr marL="3657600" defTabSz="914400">
              <a:defRPr sz="1800">
                <a:latin typeface="+mn-lt"/>
                <a:cs typeface="+mn-cs"/>
              </a:defRPr>
            </a:lvl9pPr>
          </a:lstStyle>
          <a:p>
            <a:r>
              <a:rPr lang="en-US" sz="1000" b="0" dirty="0" smtClean="0"/>
              <a:t>US</a:t>
            </a:r>
            <a:r>
              <a:rPr lang="en-US" sz="1000" b="0" dirty="0"/>
              <a:t>$ </a:t>
            </a:r>
            <a:r>
              <a:rPr lang="en-US" sz="1000" b="0" dirty="0" smtClean="0"/>
              <a:t>billion</a:t>
            </a:r>
            <a:endParaRPr lang="en-US" sz="1000" b="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5646"/>
            <a:ext cx="4863600" cy="2873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>
          <a:xfrm>
            <a:off x="5043112" y="2164697"/>
            <a:ext cx="38921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La producción de muebles en los Estados Unidos ha estado creciendo año tras año, con un comienzo de reindustrialización.</a:t>
            </a:r>
          </a:p>
          <a:p>
            <a:r>
              <a:rPr lang="es-MX" sz="2000" spc="100" dirty="0" smtClean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El </a:t>
            </a:r>
            <a:r>
              <a:rPr lang="es-MX" sz="2000" spc="100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mercado de los Estados Unidos es el principal destino de las exportaciones de Canadá y México.</a:t>
            </a:r>
            <a:endParaRPr lang="en-GB" sz="600" spc="100" dirty="0" smtClean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014861" y="4889585"/>
            <a:ext cx="305757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CA" sz="900" dirty="0" smtClean="0">
                <a:solidFill>
                  <a:srgbClr val="DAEDEF">
                    <a:lumMod val="25000"/>
                  </a:srgbClr>
                </a:solidFill>
                <a:latin typeface="Arial Narrow" panose="020B0606020202030204" pitchFamily="34" charset="0"/>
              </a:rPr>
              <a:t>XYLEXPO. Milan, May 9th 2018</a:t>
            </a:r>
            <a:endParaRPr lang="en-CA" sz="900" dirty="0">
              <a:solidFill>
                <a:srgbClr val="DAEDEF">
                  <a:lumMod val="2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20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21978</TotalTime>
  <Words>261</Words>
  <Application>Microsoft Office PowerPoint</Application>
  <PresentationFormat>Presentación en pantalla (16:9)</PresentationFormat>
  <Paragraphs>38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Verdana</vt:lpstr>
      <vt:lpstr>Struttura predefinita</vt:lpstr>
      <vt:lpstr>1_Struttura predefinita</vt:lpstr>
      <vt:lpstr>Presentación de PowerPoint</vt:lpstr>
      <vt:lpstr>Presentación de PowerPoint</vt:lpstr>
      <vt:lpstr>Presentación de PowerPoint</vt:lpstr>
    </vt:vector>
  </TitlesOfParts>
  <Company>CSIL Milano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Cavada</dc:creator>
  <cp:lastModifiedBy>christian barrera gomez</cp:lastModifiedBy>
  <cp:revision>1923</cp:revision>
  <cp:lastPrinted>2018-05-08T12:54:25Z</cp:lastPrinted>
  <dcterms:created xsi:type="dcterms:W3CDTF">2008-04-08T07:56:48Z</dcterms:created>
  <dcterms:modified xsi:type="dcterms:W3CDTF">2018-05-14T17:49:35Z</dcterms:modified>
</cp:coreProperties>
</file>